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handoutMasterIdLst>
    <p:handoutMasterId r:id="rId8"/>
  </p:handoutMasterIdLst>
  <p:sldIdLst>
    <p:sldId id="261" r:id="rId2"/>
    <p:sldId id="262" r:id="rId3"/>
    <p:sldId id="263" r:id="rId4"/>
    <p:sldId id="264" r:id="rId5"/>
    <p:sldId id="265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018" y="-6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95EE31-95C8-4E58-ACD4-9CD9BF31E56B}" type="datetimeFigureOut">
              <a:rPr lang="en-US" smtClean="0"/>
              <a:t>2/29/2012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0ED943-5A49-4AFD-B1DC-551F2EDA781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C34AC6-9868-401F-8FB6-821490252CE9}" type="datetimeFigureOut">
              <a:rPr lang="en-US" smtClean="0"/>
              <a:pPr/>
              <a:t>2/29/2012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D4E04D-8CFC-4DA7-A360-FA812AA9116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2/29/2012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2/29/2012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2/29/2012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2/29/2012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2/29/2012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FC110B43-6B73-4305-AFEC-7BD56530B71A}" type="datetimeFigureOut">
              <a:rPr lang="en-US" smtClean="0"/>
              <a:pPr/>
              <a:t>2/29/2012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2/29/2012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2/29/2012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2/29/2012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2/29/2012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FC110B43-6B73-4305-AFEC-7BD56530B71A}" type="datetimeFigureOut">
              <a:rPr lang="en-US" smtClean="0"/>
              <a:pPr/>
              <a:t>2/29/2012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FC110B43-6B73-4305-AFEC-7BD56530B71A}" type="datetimeFigureOut">
              <a:rPr lang="en-US" smtClean="0"/>
              <a:pPr/>
              <a:t>2/29/2012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81000"/>
            <a:ext cx="83058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About the </a:t>
            </a:r>
            <a:r>
              <a:rPr lang="en-US" smtClean="0"/>
              <a:t>Alumni Association</a:t>
            </a:r>
            <a:endParaRPr lang="en-US" dirty="0"/>
          </a:p>
        </p:txBody>
      </p:sp>
      <p:pic>
        <p:nvPicPr>
          <p:cNvPr id="4" name="Picture 3" descr="AlumniLogo186-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10000" y="1676400"/>
            <a:ext cx="1524000" cy="1524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895600" y="4648200"/>
            <a:ext cx="335059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/>
              <a:t>UNLV Alumni Association </a:t>
            </a:r>
          </a:p>
          <a:p>
            <a:pPr algn="ctr"/>
            <a:r>
              <a:rPr lang="en-US" dirty="0" smtClean="0"/>
              <a:t>Leadership Development Day</a:t>
            </a:r>
          </a:p>
          <a:p>
            <a:pPr algn="ctr"/>
            <a:r>
              <a:rPr lang="en-US" dirty="0" smtClean="0"/>
              <a:t>March 3, 2012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UNLV Alumni Association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Began in 1968</a:t>
            </a:r>
          </a:p>
          <a:p>
            <a:r>
              <a:rPr lang="en-US" dirty="0" smtClean="0"/>
              <a:t>Represent 100,000 alumni with 64% in Southern Nevada</a:t>
            </a:r>
          </a:p>
          <a:p>
            <a:r>
              <a:rPr lang="en-US" dirty="0" smtClean="0"/>
              <a:t>2,482 “active” members</a:t>
            </a:r>
          </a:p>
          <a:p>
            <a:r>
              <a:rPr lang="en-US" dirty="0" smtClean="0"/>
              <a:t>7 academic chapters, more in the works</a:t>
            </a:r>
          </a:p>
          <a:p>
            <a:r>
              <a:rPr lang="en-US" dirty="0" smtClean="0"/>
              <a:t>Student Alumni Association</a:t>
            </a:r>
          </a:p>
          <a:p>
            <a:r>
              <a:rPr lang="en-US" dirty="0" smtClean="0"/>
              <a:t>16 regional clubs</a:t>
            </a:r>
          </a:p>
          <a:p>
            <a:r>
              <a:rPr lang="en-US" dirty="0" smtClean="0"/>
              <a:t>Promote a strong relationship between alumni and the university community</a:t>
            </a:r>
          </a:p>
          <a:p>
            <a:r>
              <a:rPr lang="en-US" dirty="0" smtClean="0"/>
              <a:t>Provide volunteer leadership, support and other resources for UNLV and the association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 are a leader in:</a:t>
            </a:r>
          </a:p>
          <a:p>
            <a:pPr lvl="1"/>
            <a:r>
              <a:rPr lang="en-US" dirty="0" smtClean="0"/>
              <a:t>Connecting alumni for life to UNLV</a:t>
            </a:r>
          </a:p>
          <a:p>
            <a:pPr lvl="1"/>
            <a:r>
              <a:rPr lang="en-US" dirty="0" smtClean="0"/>
              <a:t>Communicating UNLV news to alumni</a:t>
            </a:r>
          </a:p>
          <a:p>
            <a:pPr lvl="1"/>
            <a:r>
              <a:rPr lang="en-US" dirty="0" smtClean="0"/>
              <a:t>Networking for alumni, students, and prospective students</a:t>
            </a:r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Volunteer Leaders</a:t>
            </a:r>
          </a:p>
          <a:p>
            <a:pPr lvl="1"/>
            <a:r>
              <a:rPr lang="en-US" dirty="0" smtClean="0"/>
              <a:t>Board of Directors (26 members)</a:t>
            </a:r>
            <a:endParaRPr lang="en-US" dirty="0" smtClean="0">
              <a:solidFill>
                <a:srgbClr val="FF0000"/>
              </a:solidFill>
            </a:endParaRPr>
          </a:p>
          <a:p>
            <a:pPr lvl="1"/>
            <a:r>
              <a:rPr lang="en-US" dirty="0" smtClean="0"/>
              <a:t>Committees</a:t>
            </a:r>
          </a:p>
          <a:p>
            <a:pPr lvl="1"/>
            <a:r>
              <a:rPr lang="en-US" dirty="0" smtClean="0"/>
              <a:t>College-based Chapters (7 chapters)</a:t>
            </a:r>
          </a:p>
          <a:p>
            <a:pPr lvl="1"/>
            <a:r>
              <a:rPr lang="en-US" dirty="0" smtClean="0"/>
              <a:t>Student Alumni Association</a:t>
            </a:r>
          </a:p>
          <a:p>
            <a:pPr lvl="1"/>
            <a:r>
              <a:rPr lang="en-US" dirty="0" smtClean="0"/>
              <a:t>Regional &amp; Affinity Clubs (16 clubs)</a:t>
            </a:r>
          </a:p>
          <a:p>
            <a:endParaRPr lang="en-US" dirty="0" smtClean="0"/>
          </a:p>
          <a:p>
            <a:r>
              <a:rPr lang="en-US" dirty="0" smtClean="0"/>
              <a:t>University –Paid Leaders</a:t>
            </a:r>
          </a:p>
          <a:p>
            <a:pPr lvl="1"/>
            <a:r>
              <a:rPr lang="en-US" dirty="0" smtClean="0"/>
              <a:t>University Advancement</a:t>
            </a:r>
          </a:p>
          <a:p>
            <a:pPr lvl="1"/>
            <a:r>
              <a:rPr lang="en-US" dirty="0" smtClean="0"/>
              <a:t>Alumni Relations (5.5 FTE)</a:t>
            </a:r>
          </a:p>
          <a:p>
            <a:pPr lvl="1"/>
            <a:r>
              <a:rPr lang="en-US" dirty="0" smtClean="0"/>
              <a:t>Chapter Liaisons 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Together To Engage Alumni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Advocacy</a:t>
            </a:r>
            <a:endParaRPr lang="en-US" dirty="0" smtClean="0"/>
          </a:p>
          <a:p>
            <a:r>
              <a:rPr lang="en-US" dirty="0" smtClean="0"/>
              <a:t>Communications</a:t>
            </a:r>
          </a:p>
          <a:p>
            <a:r>
              <a:rPr lang="en-US" dirty="0" smtClean="0"/>
              <a:t>Events</a:t>
            </a:r>
          </a:p>
          <a:p>
            <a:r>
              <a:rPr lang="en-US" dirty="0" smtClean="0"/>
              <a:t>Membership</a:t>
            </a:r>
          </a:p>
          <a:p>
            <a:r>
              <a:rPr lang="en-US" dirty="0" smtClean="0"/>
              <a:t>Student Programs</a:t>
            </a:r>
          </a:p>
          <a:p>
            <a:r>
              <a:rPr lang="en-US" dirty="0" smtClean="0"/>
              <a:t>Community Outreach</a:t>
            </a:r>
          </a:p>
          <a:p>
            <a:r>
              <a:rPr lang="en-US" dirty="0" smtClean="0"/>
              <a:t>Leadership Development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ustom 4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C00000"/>
      </a:accent1>
      <a:accent2>
        <a:srgbClr val="C00000"/>
      </a:accent2>
      <a:accent3>
        <a:srgbClr val="C00000"/>
      </a:accent3>
      <a:accent4>
        <a:srgbClr val="808080"/>
      </a:accent4>
      <a:accent5>
        <a:srgbClr val="C00000"/>
      </a:accent5>
      <a:accent6>
        <a:srgbClr val="C00000"/>
      </a:accent6>
      <a:hlink>
        <a:srgbClr val="C00000"/>
      </a:hlink>
      <a:folHlink>
        <a:srgbClr val="919191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161</TotalTime>
  <Words>160</Words>
  <Application>Microsoft Office PowerPoint</Application>
  <PresentationFormat>On-screen Show (4:3)</PresentationFormat>
  <Paragraphs>45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Civic</vt:lpstr>
      <vt:lpstr>About the Alumni Association</vt:lpstr>
      <vt:lpstr>UNLV Alumni Association</vt:lpstr>
      <vt:lpstr>Vision</vt:lpstr>
      <vt:lpstr>Structure</vt:lpstr>
      <vt:lpstr>Working Together To Engage Alumni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creator>Amy Bouchard Brooks</dc:creator>
  <cp:lastModifiedBy>Amy Bouchard</cp:lastModifiedBy>
  <cp:revision>27</cp:revision>
  <dcterms:created xsi:type="dcterms:W3CDTF">2011-02-11T19:54:04Z</dcterms:created>
  <dcterms:modified xsi:type="dcterms:W3CDTF">2012-02-29T23:45:22Z</dcterms:modified>
</cp:coreProperties>
</file>